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81" r:id="rId2"/>
    <p:sldId id="26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75" r:id="rId14"/>
  </p:sldIdLst>
  <p:sldSz cx="12192000" cy="6858000"/>
  <p:notesSz cx="6858000" cy="9144000"/>
  <p:embeddedFontLst>
    <p:embeddedFont>
      <p:font typeface="Abril Fatface" panose="020F0502020204030204" pitchFamily="2" charset="0"/>
      <p:regular r:id="rId16"/>
    </p:embeddedFont>
    <p:embeddedFont>
      <p:font typeface="Aldrich" panose="020B0604020202020204" charset="0"/>
      <p:regular r:id="rId17"/>
    </p:embeddedFont>
    <p:embeddedFont>
      <p:font typeface="Cairo" panose="020B0604020202020204" charset="-78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ono" panose="020F050202020403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CD9EB975-10DA-EDCB-2C47-B4A4E8E93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6DF5F4A3-770A-6E1E-A882-5FC2ED520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B98A709-944C-F6C0-FEB6-8C807B320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3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94ADD6E8-9FD9-F045-6AAA-951E385A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57C647D6-7E9D-EEB9-5A10-8B0630217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F1F90252-4908-E628-8833-41C530527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5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92C9CCC4-1905-1907-E2A8-6381501B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92511360-F4A0-0C0D-3503-198D6EE4B9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B811B855-7773-FDB7-EBDD-C6DFF8FD1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736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A3B510E3-99D0-68AA-DE95-95FF617C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29F59D02-04FB-5303-04E9-096F2C32B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2DB09DBE-B827-EFEF-C0EA-09738352B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18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1A8B4DC-F64E-3B94-88C3-33AD653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AD8BF6BD-7ADE-83D1-F510-D60201766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38A69A57-6462-D02B-7991-1308E21A4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10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3B8AC4C8-79F8-A16B-0763-0A71EC8D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45160BCC-C054-49A5-6A07-FB12E0AB5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B76DE0F3-7815-4190-2B7E-8C39328E0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25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50E6F1CD-14BB-0F1B-AC93-A241050E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20B4CD3C-197D-9D2F-6F7D-ABBA6B190A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0CA74731-23DC-F407-0469-80185600D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67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B5060B76-18F9-3D56-85C5-818AD925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EFD9F452-BD4D-1C6E-2DD3-25BE443CB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ED3040D2-3F15-BFEF-A0B7-B9CC18A5E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815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00E90B37-CA19-38F4-052E-CF45B0254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7FE991A1-4BD1-B96A-DA10-4C76FFB6C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6C4D7553-A346-62EF-C137-2BD0A311B9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94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F5DE5EAC-A9CA-BA34-47C4-6A69D6C9E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>
            <a:extLst>
              <a:ext uri="{FF2B5EF4-FFF2-40B4-BE49-F238E27FC236}">
                <a16:creationId xmlns:a16="http://schemas.microsoft.com/office/drawing/2014/main" id="{A46F1698-B5BE-F48A-ADB2-2868DC5E2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>
            <a:extLst>
              <a:ext uri="{FF2B5EF4-FFF2-40B4-BE49-F238E27FC236}">
                <a16:creationId xmlns:a16="http://schemas.microsoft.com/office/drawing/2014/main" id="{41A9E94C-3F29-1A03-3182-B0C4B5E42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49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halgabr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C7EFCFE-B5BA-D11D-948B-0873FE2A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77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F19253F-7ABF-5F7C-96CC-1FD16BE7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1F6F39C-C76F-3483-0E47-E93AB957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49" t="4416" r="49999" b="53364"/>
          <a:stretch>
            <a:fillRect/>
          </a:stretch>
        </p:blipFill>
        <p:spPr>
          <a:xfrm>
            <a:off x="613347" y="1088100"/>
            <a:ext cx="10834015" cy="4708177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CCEC465A-0218-4643-0BDE-294E5B623428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183C6BFC-3A26-5298-345E-7D98A91CB767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68B8DCA7-E9F9-FC9D-A784-C85C021EED91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47EB9507-917F-8000-A7C3-05352C5B16F5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1D9A2FBE-1FF5-ADDE-E4C6-185594AB242E}"/>
              </a:ext>
            </a:extLst>
          </p:cNvPr>
          <p:cNvSpPr txBox="1"/>
          <p:nvPr/>
        </p:nvSpPr>
        <p:spPr>
          <a:xfrm>
            <a:off x="3445562" y="5796277"/>
            <a:ext cx="680817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clean -df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5E20C4FD-48A0-7425-A5D2-C1B10F7AAC80}"/>
              </a:ext>
            </a:extLst>
          </p:cNvPr>
          <p:cNvSpPr txBox="1"/>
          <p:nvPr/>
        </p:nvSpPr>
        <p:spPr>
          <a:xfrm>
            <a:off x="3445562" y="5308979"/>
            <a:ext cx="733046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clean -dn</a:t>
            </a:r>
            <a:endParaRPr lang="ar-EG" sz="16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4DF35CAB-7ABD-ECA2-B6FB-E35CCE7C31E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2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8F959B69-4E62-CD36-99E9-42CF1971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صورة 12">
            <a:extLst>
              <a:ext uri="{FF2B5EF4-FFF2-40B4-BE49-F238E27FC236}">
                <a16:creationId xmlns:a16="http://schemas.microsoft.com/office/drawing/2014/main" id="{37460848-03DC-04B4-A834-491958E6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1" r="49019" b="44125"/>
          <a:stretch>
            <a:fillRect/>
          </a:stretch>
        </p:blipFill>
        <p:spPr>
          <a:xfrm>
            <a:off x="732677" y="1064871"/>
            <a:ext cx="10703110" cy="4919240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790D5CE1-C4EC-58E8-D168-1CFED5CF2D12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277398CC-693A-32AB-4790-EEDBA0EB9D8C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FC14B5B-7AE5-A2AA-7B8E-B9B0C5D81A41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57EF04C8-8249-FC32-0F25-9FEF23CE4A6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ABC1075-BCD3-E22F-FEBD-BCB9A4B1292E}"/>
              </a:ext>
            </a:extLst>
          </p:cNvPr>
          <p:cNvSpPr txBox="1"/>
          <p:nvPr/>
        </p:nvSpPr>
        <p:spPr>
          <a:xfrm>
            <a:off x="3445562" y="5796277"/>
            <a:ext cx="68081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reset </a:t>
            </a:r>
            <a:r>
              <a:rPr lang="en-US" b="1" dirty="0"/>
              <a:t>"</a:t>
            </a: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firstAssignment.txt</a:t>
            </a:r>
            <a:r>
              <a:rPr lang="en-US" b="1" dirty="0"/>
              <a:t>"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6F4C5DB1-3D42-4633-398C-885DE84D65AF}"/>
              </a:ext>
            </a:extLst>
          </p:cNvPr>
          <p:cNvSpPr txBox="1"/>
          <p:nvPr/>
        </p:nvSpPr>
        <p:spPr>
          <a:xfrm>
            <a:off x="3445562" y="5308979"/>
            <a:ext cx="73304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</a:t>
            </a:r>
            <a:r>
              <a:rPr lang="en-GB" sz="18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it   </a:t>
            </a:r>
            <a:r>
              <a:rPr lang="en-GB" sz="1800" b="1" dirty="0">
                <a:solidFill>
                  <a:schemeClr val="accent5"/>
                </a:solidFill>
              </a:rPr>
              <a:t>rm</a:t>
            </a:r>
            <a:r>
              <a:rPr lang="en-GB" sz="1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firstAssignment.txt</a:t>
            </a:r>
            <a:endParaRPr lang="ar-SA" sz="20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27FE6F7C-65A6-9594-8B20-BF26A8B3C63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6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2879FCE1-5D4A-9DE7-C803-44F2166A8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8AA64C02-D333-7DD0-CDF2-8B86887C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1" r="54051" b="56543"/>
          <a:stretch>
            <a:fillRect/>
          </a:stretch>
        </p:blipFill>
        <p:spPr>
          <a:xfrm>
            <a:off x="796888" y="1095497"/>
            <a:ext cx="10650474" cy="4700780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789FE5C7-044F-B902-DB6B-3C58F4AAE0E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74328F9A-882A-2579-80AA-E64E749CA1B2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4C8B534C-6D1F-C036-20EC-4556C5DBD64E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28FE796F-69FD-2EB4-1BA1-ADE143698A3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B2889ED-5F63-FCC1-C804-5E9B6C7EAD2F}"/>
              </a:ext>
            </a:extLst>
          </p:cNvPr>
          <p:cNvSpPr txBox="1"/>
          <p:nvPr/>
        </p:nvSpPr>
        <p:spPr>
          <a:xfrm>
            <a:off x="3445562" y="5796277"/>
            <a:ext cx="680817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restore .</a:t>
            </a:r>
            <a:r>
              <a:rPr lang="en-US" sz="1600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sz="1600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181E604D-503B-EEAC-8ADD-308E6799C4F8}"/>
              </a:ext>
            </a:extLst>
          </p:cNvPr>
          <p:cNvSpPr txBox="1"/>
          <p:nvPr/>
        </p:nvSpPr>
        <p:spPr>
          <a:xfrm>
            <a:off x="3445562" y="5308979"/>
            <a:ext cx="733046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1600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sz="1600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restore 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"firstAssignment.txt"</a:t>
            </a:r>
            <a:endParaRPr lang="ar-EG" sz="1600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2150BDD2-0255-3E45-8CBF-251B7B831AC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3;p43">
            <a:extLst>
              <a:ext uri="{FF2B5EF4-FFF2-40B4-BE49-F238E27FC236}">
                <a16:creationId xmlns:a16="http://schemas.microsoft.com/office/drawing/2014/main" id="{42235C21-5D6E-2A56-8C05-E9CE3D5B5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867" y="1234623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</a:t>
            </a:r>
            <a:r>
              <a:rPr lang="en" dirty="0"/>
              <a:t> </a:t>
            </a:r>
            <a:r>
              <a:rPr lang="en" sz="9000" dirty="0">
                <a:solidFill>
                  <a:schemeClr val="accent3"/>
                </a:solidFill>
              </a:rPr>
              <a:t>YOU.</a:t>
            </a:r>
            <a:endParaRPr sz="9000" dirty="0">
              <a:solidFill>
                <a:schemeClr val="accent3"/>
              </a:solidFill>
            </a:endParaRPr>
          </a:p>
        </p:txBody>
      </p:sp>
      <p:sp>
        <p:nvSpPr>
          <p:cNvPr id="7" name="Google Shape;895;p45">
            <a:extLst>
              <a:ext uri="{FF2B5EF4-FFF2-40B4-BE49-F238E27FC236}">
                <a16:creationId xmlns:a16="http://schemas.microsoft.com/office/drawing/2014/main" id="{E2FF641F-81E8-0AB0-A964-CEFCAB4E39D6}"/>
              </a:ext>
            </a:extLst>
          </p:cNvPr>
          <p:cNvSpPr/>
          <p:nvPr/>
        </p:nvSpPr>
        <p:spPr>
          <a:xfrm>
            <a:off x="822852" y="3792328"/>
            <a:ext cx="440599" cy="316685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61;p43">
            <a:extLst>
              <a:ext uri="{FF2B5EF4-FFF2-40B4-BE49-F238E27FC236}">
                <a16:creationId xmlns:a16="http://schemas.microsoft.com/office/drawing/2014/main" id="{F3F5382E-FBD7-78B7-B067-BA07FA132A93}"/>
              </a:ext>
            </a:extLst>
          </p:cNvPr>
          <p:cNvSpPr txBox="1">
            <a:spLocks/>
          </p:cNvSpPr>
          <p:nvPr/>
        </p:nvSpPr>
        <p:spPr>
          <a:xfrm>
            <a:off x="1347253" y="3459067"/>
            <a:ext cx="5389213" cy="9207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jihad.nasari@gmail.com</a:t>
            </a:r>
            <a:endParaRPr lang="en-US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رسم 10">
            <a:hlinkClick r:id="rId3"/>
            <a:extLst>
              <a:ext uri="{FF2B5EF4-FFF2-40B4-BE49-F238E27FC236}">
                <a16:creationId xmlns:a16="http://schemas.microsoft.com/office/drawing/2014/main" id="{A70632CD-6AAD-B8C2-3B7C-D21EB468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960" y="4379790"/>
            <a:ext cx="470492" cy="485669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CF17CFE-4FDF-0F30-4747-B18843CD0356}"/>
              </a:ext>
            </a:extLst>
          </p:cNvPr>
          <p:cNvSpPr txBox="1"/>
          <p:nvPr/>
        </p:nvSpPr>
        <p:spPr>
          <a:xfrm>
            <a:off x="1435770" y="4468735"/>
            <a:ext cx="6128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github.com/ Jihad_Nasari</a:t>
            </a:r>
            <a:endParaRPr lang="ar-SA" sz="1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6D789831-B67C-E5FD-FDFB-9D9470C4F0D6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صورة 13">
            <a:extLst>
              <a:ext uri="{FF2B5EF4-FFF2-40B4-BE49-F238E27FC236}">
                <a16:creationId xmlns:a16="http://schemas.microsoft.com/office/drawing/2014/main" id="{616E53B0-1315-02DF-DA83-F711B9D6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006" b="66435"/>
          <a:stretch>
            <a:fillRect/>
          </a:stretch>
        </p:blipFill>
        <p:spPr>
          <a:xfrm>
            <a:off x="733227" y="1012372"/>
            <a:ext cx="10772007" cy="4735688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5AF14A5A-40F5-00EC-F70B-D28A075A5F31}"/>
              </a:ext>
            </a:extLst>
          </p:cNvPr>
          <p:cNvSpPr/>
          <p:nvPr/>
        </p:nvSpPr>
        <p:spPr>
          <a:xfrm>
            <a:off x="3445562" y="4833256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25153189-FA74-1638-0116-C21F64E1158D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DA153311-FE24-E273-0650-0A84CE4E355E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73AC935-C774-AF12-73C8-E43DCF6CC6DD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D6B750BA-5D24-2DB5-E11B-5E97DEFEDAEE}"/>
              </a:ext>
            </a:extLst>
          </p:cNvPr>
          <p:cNvSpPr txBox="1"/>
          <p:nvPr/>
        </p:nvSpPr>
        <p:spPr>
          <a:xfrm>
            <a:off x="3445562" y="5183464"/>
            <a:ext cx="735451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config --global user.email </a:t>
            </a:r>
            <a:r>
              <a:rPr lang="en-US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“</a:t>
            </a:r>
            <a:r>
              <a:rPr lang="en-GB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jihad.nasari0@gmail.com”</a:t>
            </a:r>
            <a:endParaRPr lang="ar-EG" b="1" spc="300" dirty="0">
              <a:solidFill>
                <a:schemeClr val="accent6">
                  <a:lumMod val="60000"/>
                  <a:lumOff val="4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45D3268C-35DB-260E-A3E6-096DDBEA8D8A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config --global user.name </a:t>
            </a:r>
            <a:r>
              <a:rPr lang="en-GB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iro" pitchFamily="2" charset="-78"/>
                <a:cs typeface="Cairo" pitchFamily="2" charset="-78"/>
              </a:rPr>
              <a:t>“jihad-nasari"</a:t>
            </a:r>
            <a:endParaRPr lang="ar-EG" b="1" spc="300" dirty="0">
              <a:solidFill>
                <a:schemeClr val="accent6">
                  <a:lumMod val="60000"/>
                  <a:lumOff val="4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ECA99521-E1A2-DE4E-1915-3AE34905CDD0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09D344C-663B-C6CF-0B36-A3CBCEDE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98523674-04E7-AFBF-D0EA-D641C58E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40" r="19494" b="39292"/>
          <a:stretch>
            <a:fillRect/>
          </a:stretch>
        </p:blipFill>
        <p:spPr>
          <a:xfrm>
            <a:off x="752355" y="956364"/>
            <a:ext cx="10752879" cy="4791696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A773550-8C63-C49B-EFE6-520F47E91B0B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9C382EFD-5631-7EE9-B564-1179BBF1EAE7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B6D805C5-FD72-91FA-8DF2-1A99637A8BB6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6752D215-3A2A-E88D-0E55-1DCC5AD9210B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E6FE6B1D-CBC7-5F4C-719F-42401C8F1647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inti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59A6E977-C81B-309F-ED2E-14DCF6573691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ar-EG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status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94E11B3B-EB79-F86E-324B-3438E0FE979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4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BE06AE97-703D-54E5-3C1D-E7856E42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F5736E0D-A2DB-D261-3F46-7268CF89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3415" r="37344" b="49217"/>
          <a:stretch>
            <a:fillRect/>
          </a:stretch>
        </p:blipFill>
        <p:spPr>
          <a:xfrm>
            <a:off x="810228" y="1062306"/>
            <a:ext cx="10613984" cy="468575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E95D1163-4606-AE0A-0DE9-0829C25C8DD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95906B1E-C04A-AE1E-9979-C43BD1A48058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F1FD8DC6-F302-0476-ED0E-40CAA1B87AED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854B8765-48A0-D2A8-AC2D-FF55497070E9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3BFAE5FA-88C5-5CBB-12BC-9462610F5E6D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 add 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"firstAssignment.txt"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0818DE4A-616E-0D85-33F8-C7FEBF385A02}"/>
              </a:ext>
            </a:extLst>
          </p:cNvPr>
          <p:cNvSpPr txBox="1"/>
          <p:nvPr/>
        </p:nvSpPr>
        <p:spPr>
          <a:xfrm>
            <a:off x="3445562" y="5748060"/>
            <a:ext cx="563829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GB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kern="100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commit</a:t>
            </a:r>
            <a:r>
              <a:rPr lang="en-GB" b="1" kern="100" spc="300" dirty="0">
                <a:solidFill>
                  <a:srgbClr val="F8E81C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kern="100" spc="300" dirty="0">
                <a:solidFill>
                  <a:srgbClr val="FFC000"/>
                </a:solidFill>
                <a:latin typeface="Cairo" pitchFamily="2" charset="-78"/>
                <a:cs typeface="Cairo" pitchFamily="2" charset="-78"/>
              </a:rPr>
              <a:t>–m</a:t>
            </a:r>
            <a:r>
              <a:rPr lang="en-US" b="1" kern="100" spc="300" dirty="0">
                <a:solidFill>
                  <a:srgbClr val="55B5CF"/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"firstAssignment.txt"</a:t>
            </a:r>
            <a:r>
              <a:rPr lang="ar-EG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B55398B2-B583-A4E0-232F-306701974892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5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BB298B-6DAE-DAB5-4550-74CDA527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27BFC5A1-3ED7-66BF-FA5C-D9BEF81E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30" r="34588" b="55391"/>
          <a:stretch>
            <a:fillRect/>
          </a:stretch>
        </p:blipFill>
        <p:spPr>
          <a:xfrm>
            <a:off x="844951" y="1042546"/>
            <a:ext cx="10660283" cy="470551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F46FF705-DA6B-BDB0-0475-368CF0C72F24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0E25350A-6D4B-DE06-3C56-D29BB5EB825B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FCD94A01-79DF-BBA3-F49E-7A92B31F68CC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A295147-DB6D-C588-B1D6-EA21FA3A4C9E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9EA8C0A0-2A3E-E006-5878-F8F50608032E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log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7DAB1816-4E83-86D8-3601-AF672EF3A0FF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6c3b86ccff5b0df823c77d3289d9d73a11ea52e4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DEBF7658-F063-F95D-D330-BE9E67CD8A6A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5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D08629C9-237E-5DAC-484B-FEBB495CE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B2D3AD88-A8D0-F767-6150-4AE33C8B40B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AC2CFFAD-FEA7-7861-9543-CF4AEC2E37EB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A935454-AFFE-5C39-97BE-33E5F4F64560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0FCAA1CF-C398-F7B4-0F4E-D35538E6DA23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F7FBBB1C-BF0F-066B-F123-5BBDE4DF8454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branch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019E17A6-70CD-4F2E-3169-E41392E5E4C1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branch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C42C4447-DD7C-6605-B8E3-0156EB4DB937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C52785B-8A32-3C08-47A2-290976D4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32" r="32785" b="56135"/>
          <a:stretch>
            <a:fillRect/>
          </a:stretch>
        </p:blipFill>
        <p:spPr>
          <a:xfrm>
            <a:off x="706054" y="1059908"/>
            <a:ext cx="10741307" cy="36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745D5C9E-D7A2-BE36-A7F1-D26EF7C5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A963E54B-2138-8C85-A49E-3D0FF58B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98" r="42754" b="54492"/>
          <a:stretch>
            <a:fillRect/>
          </a:stretch>
        </p:blipFill>
        <p:spPr>
          <a:xfrm>
            <a:off x="726632" y="1183321"/>
            <a:ext cx="10686005" cy="468504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D2F15751-601B-5E3E-23E0-FC15FF919A3D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361F9E85-668C-F211-939B-725DD5763276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8C7398AC-BA3B-6CFB-3E90-5DEFA27BEDAF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F0E55E58-D0AD-2665-27A3-50212766543A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1A819999-C6AF-B7FE-450A-148577D9AB37}"/>
              </a:ext>
            </a:extLst>
          </p:cNvPr>
          <p:cNvSpPr txBox="1"/>
          <p:nvPr/>
        </p:nvSpPr>
        <p:spPr>
          <a:xfrm>
            <a:off x="3445562" y="5183464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BranchName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EBBF3C11-0699-F58A-7C44-A6B1E83B5F96}"/>
              </a:ext>
            </a:extLst>
          </p:cNvPr>
          <p:cNvSpPr txBox="1"/>
          <p:nvPr/>
        </p:nvSpPr>
        <p:spPr>
          <a:xfrm>
            <a:off x="3445562" y="5748060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switch 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A85B666D-22FE-CC58-BE5E-B73935AF1CE7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14708F9C-EEBF-BB0C-1147-9D3CCE46E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AD0C2EFD-0DC7-33A4-8DC7-E185FD38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462" r="45882" b="40218"/>
          <a:stretch>
            <a:fillRect/>
          </a:stretch>
        </p:blipFill>
        <p:spPr>
          <a:xfrm>
            <a:off x="713772" y="1031479"/>
            <a:ext cx="10803038" cy="488318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41E8DD6A-689F-8F07-9600-5059134F9C39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641B5FFC-4FF8-9AC7-8768-3C317A12E318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5A104A55-A3C7-4986-ECA5-69D4DF39F5F3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04437DD5-6F0C-181E-4EB9-743AF663D4F6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FFF5F185-E665-CC1C-9CF7-CB097C9F9636}"/>
              </a:ext>
            </a:extLst>
          </p:cNvPr>
          <p:cNvSpPr txBox="1"/>
          <p:nvPr/>
        </p:nvSpPr>
        <p:spPr>
          <a:xfrm>
            <a:off x="3445562" y="5796277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checkout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BranchName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ACBC7A96-24D1-C034-DC16-5A862144F78D}"/>
              </a:ext>
            </a:extLst>
          </p:cNvPr>
          <p:cNvSpPr txBox="1"/>
          <p:nvPr/>
        </p:nvSpPr>
        <p:spPr>
          <a:xfrm>
            <a:off x="3445562" y="5308979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switch -c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BranchName22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0216B7F3-3A95-B281-3944-D0858CBE2DFC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6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FCC14F0-E608-AC9E-C8D1-10FDA413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5AAAC1BE-4AD9-9F79-79E0-9CB9EC46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4617" r="45791" b="47372"/>
          <a:stretch>
            <a:fillRect/>
          </a:stretch>
        </p:blipFill>
        <p:spPr>
          <a:xfrm>
            <a:off x="790568" y="993513"/>
            <a:ext cx="10656793" cy="4802764"/>
          </a:xfrm>
          <a:prstGeom prst="rect">
            <a:avLst/>
          </a:prstGeom>
        </p:spPr>
      </p:pic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A7DE2B1D-A701-63CE-86B0-30F39460E78E}"/>
              </a:ext>
            </a:extLst>
          </p:cNvPr>
          <p:cNvSpPr/>
          <p:nvPr/>
        </p:nvSpPr>
        <p:spPr>
          <a:xfrm>
            <a:off x="3445562" y="4821681"/>
            <a:ext cx="7638998" cy="2024744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spc="3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F7ED9CF3-2F39-3ED9-AD15-3801539B2E74}"/>
              </a:ext>
            </a:extLst>
          </p:cNvPr>
          <p:cNvSpPr/>
          <p:nvPr/>
        </p:nvSpPr>
        <p:spPr>
          <a:xfrm>
            <a:off x="3597962" y="4833256"/>
            <a:ext cx="242518" cy="256904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E36BDDF5-C073-91BB-04A1-115BCB08DA7A}"/>
              </a:ext>
            </a:extLst>
          </p:cNvPr>
          <p:cNvSpPr/>
          <p:nvPr/>
        </p:nvSpPr>
        <p:spPr>
          <a:xfrm>
            <a:off x="3973882" y="4833256"/>
            <a:ext cx="242518" cy="256904"/>
          </a:xfrm>
          <a:prstGeom prst="flowChartConnector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خطط انسيابي: رابط 7">
            <a:extLst>
              <a:ext uri="{FF2B5EF4-FFF2-40B4-BE49-F238E27FC236}">
                <a16:creationId xmlns:a16="http://schemas.microsoft.com/office/drawing/2014/main" id="{187D20DA-0782-B41A-CC4D-A52729824B85}"/>
              </a:ext>
            </a:extLst>
          </p:cNvPr>
          <p:cNvSpPr/>
          <p:nvPr/>
        </p:nvSpPr>
        <p:spPr>
          <a:xfrm>
            <a:off x="4349802" y="4833256"/>
            <a:ext cx="242518" cy="256904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44633613-F54B-3433-707E-8D303A731174}"/>
              </a:ext>
            </a:extLst>
          </p:cNvPr>
          <p:cNvSpPr txBox="1"/>
          <p:nvPr/>
        </p:nvSpPr>
        <p:spPr>
          <a:xfrm>
            <a:off x="3445562" y="5796277"/>
            <a:ext cx="680817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 </a:t>
            </a:r>
            <a:r>
              <a:rPr lang="en-US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ls-files</a:t>
            </a:r>
            <a:r>
              <a:rPr lang="en-US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 </a:t>
            </a:r>
            <a:endParaRPr lang="ar-EG" b="1" spc="300" dirty="0">
              <a:solidFill>
                <a:schemeClr val="accent5"/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41BE38BE-612A-06E5-852A-1BCEF5FC4A5D}"/>
              </a:ext>
            </a:extLst>
          </p:cNvPr>
          <p:cNvSpPr txBox="1"/>
          <p:nvPr/>
        </p:nvSpPr>
        <p:spPr>
          <a:xfrm>
            <a:off x="3445562" y="5308979"/>
            <a:ext cx="7330468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spc="300" dirty="0">
                <a:solidFill>
                  <a:schemeClr val="bg1">
                    <a:lumMod val="10000"/>
                    <a:lumOff val="90000"/>
                  </a:schemeClr>
                </a:solidFill>
                <a:latin typeface="Cairo" pitchFamily="2" charset="-78"/>
                <a:cs typeface="Cairo" pitchFamily="2" charset="-78"/>
              </a:rPr>
              <a:t>Git </a:t>
            </a:r>
            <a:r>
              <a:rPr lang="en-GB" b="1" spc="300" dirty="0">
                <a:solidFill>
                  <a:schemeClr val="accent5"/>
                </a:solidFill>
                <a:latin typeface="Cairo" pitchFamily="2" charset="-78"/>
                <a:cs typeface="Cairo" pitchFamily="2" charset="-78"/>
              </a:rPr>
              <a:t>merge </a:t>
            </a:r>
            <a:r>
              <a:rPr lang="en-GB" b="1" spc="3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iro" pitchFamily="2" charset="-78"/>
                <a:cs typeface="Cairo" pitchFamily="2" charset="-78"/>
              </a:rPr>
              <a:t>BranchName</a:t>
            </a:r>
            <a:endParaRPr lang="ar-EG" b="1" spc="300" dirty="0">
              <a:solidFill>
                <a:schemeClr val="accent6">
                  <a:lumMod val="40000"/>
                  <a:lumOff val="60000"/>
                </a:schemeClr>
              </a:solidFill>
              <a:latin typeface="Cairo" pitchFamily="2" charset="-78"/>
              <a:cs typeface="Cairo" pitchFamily="2" charset="-78"/>
            </a:endParaRPr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1F5895A3-E494-3989-3209-B3797D40FFFB}"/>
              </a:ext>
            </a:extLst>
          </p:cNvPr>
          <p:cNvSpPr/>
          <p:nvPr/>
        </p:nvSpPr>
        <p:spPr>
          <a:xfrm>
            <a:off x="0" y="5283200"/>
            <a:ext cx="254000" cy="15036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7660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125</Words>
  <Application>Microsoft Office PowerPoint</Application>
  <PresentationFormat>شاشة عريضة</PresentationFormat>
  <Paragraphs>25</Paragraphs>
  <Slides>13</Slides>
  <Notes>12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21" baseType="lpstr">
      <vt:lpstr>Aldrich</vt:lpstr>
      <vt:lpstr>Arial</vt:lpstr>
      <vt:lpstr>Roboto Mono</vt:lpstr>
      <vt:lpstr>Abril Fatface</vt:lpstr>
      <vt:lpstr>Calibri</vt:lpstr>
      <vt:lpstr>Cairo</vt:lpstr>
      <vt:lpstr>Roboto</vt:lpstr>
      <vt:lpstr>SlidesMania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 gha</cp:lastModifiedBy>
  <cp:revision>1</cp:revision>
  <dcterms:modified xsi:type="dcterms:W3CDTF">2025-07-25T02:45:49Z</dcterms:modified>
</cp:coreProperties>
</file>